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57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78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899592" y="26064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вида детский сад №5 г.Сердобска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268760"/>
            <a:ext cx="4662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784976" cy="109728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Часть, формируемая </a:t>
                      </a:r>
                      <a:r>
                        <a:rPr lang="ru-RU" sz="2400" b="1" u="non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участниками образовательных отношений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6"/>
          <a:ext cx="8640960" cy="426720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3763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Представлена 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приоритетным направлением: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 – коммуникативное развитие». В качестве парциальной программы с детьми дошкольного возраста реализуется программа социально – коммуникативного развития и социального воспитания дошкольников «Дорогою добра» Л.В.Коломийченко.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Программа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направлена на социально – коммуникативное развитие и воспитание детей в возрасте от 3-х до 7 лет. Её содержание представлено в разделах «Человек среди людей», «Человек в истории», «Человек в культуре», «Человек в своём крае», каждый из которых дифференцирован по блокам.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Для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 используется методический материал «Дорогою добра. Концепция программы социально-коммуникативного развития и социального воспитания дошкольников» Л.В.Коломийченко, изд.: ООО « ТЦ Сфера», Москва, 2015г. 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5445224"/>
            <a:ext cx="8640960" cy="79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>
              <a:lnSpc>
                <a:spcPct val="12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Парциальная образовательная программа для дошкольных образовательных организаций «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Семьеведение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 (Е. Ф.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Купецкова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ДОУ включает: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 в ходе режимных моментов;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самостоятельную деятельность детей;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детей по реализации образовательной   программы ДО</a:t>
            </a:r>
          </a:p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культурным практикам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 художественной литературы, театрализованную деятельность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ОБЛАСТИ,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обеспечивающие разностороннее развитие личности: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955047" y="1628800"/>
            <a:ext cx="2464825" cy="1707254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220072" y="1628800"/>
            <a:ext cx="2520280" cy="1748326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46741" y="3645025"/>
            <a:ext cx="2645515" cy="1834744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64826" y="3645024"/>
            <a:ext cx="2539280" cy="1872207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38997" y="4964854"/>
            <a:ext cx="2441115" cy="1721195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88640"/>
            <a:ext cx="8100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«СОЦИАЛЬНО-КОММУНИКАТИВНОЕ РАЗВИТИЕ»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234" y="0"/>
            <a:ext cx="1993766" cy="12687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764705"/>
            <a:ext cx="8892480" cy="633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позитивная социализация детей дошкольного возраста; приобщение детей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 формирование основ безопасности.</a:t>
            </a: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социально-коммуникативного развития по ФГОС ДО:</a:t>
            </a:r>
            <a:endParaRPr lang="ru-RU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норм и ценностей, принятых в обществе, включая моральные и нравственные ценности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общения и взаимодействия ребёнка со взрослыми и сверстниками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самостоятельности,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основ безопасного поведения в быту, в социуме, природе</a:t>
            </a: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социально-коммуникативному развитию детей в дошкольном учреждении:</a:t>
            </a:r>
            <a:endParaRPr lang="ru-RU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в семье и сообществе, патриотическое воспитание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Самообслуживание, самостоятельность, трудовое воспитание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основ безопасности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РАЗВИТИЕ»: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познавательного развития по ФГОС ДО: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воображения и творческой активности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себе, других людях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малой Родине и Отечестве, представлений 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познавательному развитию детей в дошкольном учреждении: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познавательно-исследовательской деятельности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Приобщение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ценностям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Ознакомление с миром природы</a:t>
            </a:r>
          </a:p>
        </p:txBody>
      </p:sp>
      <p:pic>
        <p:nvPicPr>
          <p:cNvPr id="4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157192"/>
            <a:ext cx="201622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704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 ФИЗИЧЕСКОЕ РАЗВИТИЕ»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физического развития: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Оздоровительные: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</p:txBody>
      </p:sp>
      <p:pic>
        <p:nvPicPr>
          <p:cNvPr id="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79208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«ХУДОЖЕСТВЕННО-ЭСТЕТИЧЕСКОЕ РАЗВИТИЕ»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08126"/>
            <a:ext cx="1287594" cy="14132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83671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художественно-эстетического развития по ФГОС ДО: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Восприятие музыки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Восприятие художественной литературы, фольклора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художественно-эстетическому развитию 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в дошкольном учреждении: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к искусству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Конструктивно-модельная  деятельность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Музыкальная 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1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«РЕЧЕВОЕ РАЗВИТИЕ»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712968" cy="590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речевого развития по ФГОС ДО: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Обогащение активного словаря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речевого творчества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развитию речи детей в дошкольном учреждении: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словаря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звуковой культуры речи (развитие восприятия звуков родной речи и произношения)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интереса и любви к чтению, развитие литературной речи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связной речи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Практическое овладение воспитанниками нормами речи (способствование развитию речи как средства общения)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грамматического строя речи (морфология (изменение слов по родам, числам,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падежам), синтаксис (освоение различных типов словосочетаний и предложений), словообразование)</a:t>
            </a:r>
          </a:p>
        </p:txBody>
      </p:sp>
      <p:pic>
        <p:nvPicPr>
          <p:cNvPr id="4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0192" y="5846410"/>
            <a:ext cx="1770280" cy="1011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и задачи коррекционно-развивающей работы осуществляется по АОП ДО МДОУ детского сада №5г.Сердобска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51520" y="962726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Программы: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9512" y="1124744"/>
            <a:ext cx="8712968" cy="441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коррекция недостатков психофизического развития обучающихся с ТНР;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охрана и укрепление физического и психического здоровья обучающихся с ТНР, в том числе их эмоционального благополучия;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 - 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512" y="5074008"/>
            <a:ext cx="87129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психофизическим и индивидуальным особенностям развития обучающихся с ТНР;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абилитации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охраны и укрепления здоровья, обучающихся с ТНР;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преемственности целей, задач и содержания дошкольного и начального общего образования.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взаимодействия с семьями воспитанников: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blackGray">
          <a:xfrm rot="16200000" flipH="1" flipV="1">
            <a:off x="3252791" y="1147809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34"/>
          <p:cNvSpPr>
            <a:spLocks noChangeArrowheads="1"/>
          </p:cNvSpPr>
          <p:nvPr/>
        </p:nvSpPr>
        <p:spPr bwMode="blackGray">
          <a:xfrm rot="16200000" flipV="1">
            <a:off x="4271343" y="1137368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136904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874846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мастер-классы, круглые столы)</a:t>
            </a:r>
            <a:endParaRPr lang="en-US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221087"/>
            <a:ext cx="8964488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85184"/>
            <a:ext cx="1512168" cy="161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2856"/>
            <a:ext cx="7848872" cy="426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</a:p>
          <a:p>
            <a:pPr marL="285750" indent="-285750" algn="just">
              <a:lnSpc>
                <a:spcPct val="107000"/>
              </a:lnSpc>
              <a:defRPr/>
            </a:pP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https://ds5-serdobsc.edu-penza.ru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Юридический адрес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442895, Пензенская область,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Сердобский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район, город Сердобск,  переулок Ленинский, 13.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8(841-67) 2-07-20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en-US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e-mail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ds5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serdobsc@yandex.ru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Официальный сайт в сети Интернет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hangingPunct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serdobsc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edu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penza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руководителя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Лимонова Инна Николаевна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62068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МДОУ детского сада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г. Сердобска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документами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772816"/>
            <a:ext cx="316835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образовательный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1772816"/>
            <a:ext cx="316835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813994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утвержден приказом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от 17.10.2013 № 1155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797152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утверждена приказом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от 25.11.2022 № 1028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>
              <a:tabLst>
                <a:tab pos="90170" algn="l"/>
              </a:tabLs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программы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  построение (структурирование) содержания образовательной деятельности на основе учета возрастных и индивидуальных особенностей развитии; 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охрана и укрепление физического и психического здоровья детей, в том числе их эмоционального благополучия 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 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ОП ДО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образовательных отношений, который полноценно проживает все этапы детства.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должны: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выстраивать образовательную деятельность на основе индивидуальных особенностей каждого ребенка;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обеспечивать сотрудничество родителей и детей, совершеннолетних членов семьи, которые принимают участие в их воспитании;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поддерживать инициативу детей в различных видах деятельности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приобщать их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 государства;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формировать познавательные интересы и  познавательные действия в различных видах деятельности;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учитывать этнокультурную ситуацию развития детей;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организовывать сотрудничество ДОУ с семьей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ДО МДОУ ДЕТСКОГО САДА №5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СЕРДОБСКА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состоит из трех основных разделов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(целевого, содержательного, организационного)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дополнительного раздела — Календарный план воспитательной работы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из трех основных разделов 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  включает обязательную часть и часть, </a:t>
            </a: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формируемую участниками образовательных отношений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3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21088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Целевой раздел образовательной программы  включает: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6409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1.Обязательная часть основной образовательной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-Цели и задачи реализации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-Цели и задачи воспитания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-Принципы и подходы к формированию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-Основные подходы к формированию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-Значимые для разработки и реализации Программы характеристики, в том числе характеристики особенностей развития детей раннего и дошкольного возраста.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-Планируемые результаты освоения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-Планируемые результаты воспитания. Целевые ориентиры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-Педагогическая диагностика достижения планируемых результатов</a:t>
            </a:r>
          </a:p>
          <a:p>
            <a:endParaRPr lang="ru-RU" dirty="0" smtClean="0"/>
          </a:p>
          <a:p>
            <a:r>
              <a:rPr lang="ru-RU" b="1" i="1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Цели и задачи коррекционной работы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Часть, формируемая участниками образовательных отношений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760" y="4365104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Содержательный  раздел программы включает: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Описание образовательной деятельности в соответствии с      направлениями развития ребенка, представленными в 5 образовательных областях, федеральной программой и с учетом используемых методических пособий, обеспечивающих реализацию данного содержания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  Образовательная область «Физическое развитие».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 Образовательная область «Социально-коммуникативное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  Образовательная область «Развитие речи»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 Образовательная область «Познавательное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  Образовательная область «Художественно-эстетическое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  Описание вариативных форм, способов, методов и средств реализации                  Программы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индивидуальных особенностей воспитанников, специфики их образовательных потребностей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интересов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культурных практик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</a:t>
            </a:r>
          </a:p>
        </p:txBody>
      </p:sp>
      <p:pic>
        <p:nvPicPr>
          <p:cNvPr id="4" name="Рисунок 7" descr="MCj04282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760" y="4365104"/>
            <a:ext cx="21602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980728"/>
          <a:ext cx="8064896" cy="91440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79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Материально-техническое обеспечение Федеральной программы, обеспеченность методическими материалами и средствами обучения и воспитания.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6084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Примерный перечень литературных, музыкальных, художественных, анимационных произведений для реализации Федеральной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852936"/>
          <a:ext cx="7296472" cy="432048"/>
        </p:xfrm>
        <a:graphic>
          <a:graphicData uri="http://schemas.openxmlformats.org/drawingml/2006/table">
            <a:tbl>
              <a:tblPr/>
              <a:tblGrid>
                <a:gridCol w="729647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Примерный 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режим и распорядок дня в дошкольных группах.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212975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3789040"/>
          <a:ext cx="7152456" cy="609600"/>
        </p:xfrm>
        <a:graphic>
          <a:graphicData uri="http://schemas.openxmlformats.org/drawingml/2006/table">
            <a:tbl>
              <a:tblPr/>
              <a:tblGrid>
                <a:gridCol w="7152456"/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Особенности организации традиционных событий, праздников, мероприятий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4365104"/>
          <a:ext cx="8208912" cy="60960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216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Особенности организации развивающей предметно-пространственной среды.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5013176"/>
          <a:ext cx="8064896" cy="121920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858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Психолого-педагогические условия реализации ОП ДО МДОУ детский сад № 5 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г.Сердобска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Кадровое обеспечение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6021288"/>
          <a:ext cx="7152456" cy="304800"/>
        </p:xfrm>
        <a:graphic>
          <a:graphicData uri="http://schemas.openxmlformats.org/drawingml/2006/table">
            <a:tbl>
              <a:tblPr/>
              <a:tblGrid>
                <a:gridCol w="7152456"/>
              </a:tblGrid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Организация коррекционной работы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6309320"/>
          <a:ext cx="7152456" cy="548680"/>
        </p:xfrm>
        <a:graphic>
          <a:graphicData uri="http://schemas.openxmlformats.org/drawingml/2006/table">
            <a:tbl>
              <a:tblPr/>
              <a:tblGrid>
                <a:gridCol w="7152456"/>
              </a:tblGrid>
              <a:tr h="548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Часть, формируемая участниками образовательных отношений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557</TotalTime>
  <Words>1958</Words>
  <Application>Microsoft Office PowerPoint</Application>
  <PresentationFormat>Экран (4:3)</PresentationFormat>
  <Paragraphs>203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dcterms:created xsi:type="dcterms:W3CDTF">2023-02-22T14:53:18Z</dcterms:created>
  <dcterms:modified xsi:type="dcterms:W3CDTF">2024-02-08T12:13:06Z</dcterms:modified>
</cp:coreProperties>
</file>